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7100888" cy="102330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B2D1"/>
    <a:srgbClr val="88B2D2"/>
    <a:srgbClr val="41719C"/>
    <a:srgbClr val="A1C4DA"/>
    <a:srgbClr val="BCD6E3"/>
    <a:srgbClr val="86B1D1"/>
    <a:srgbClr val="88B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>
      <p:cViewPr varScale="1">
        <p:scale>
          <a:sx n="65" d="100"/>
          <a:sy n="65" d="100"/>
        </p:scale>
        <p:origin x="113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08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35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396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44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494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50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55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39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80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10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B9018-366F-4EFA-A928-4B277DA5F979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12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図 20">
            <a:extLst>
              <a:ext uri="{FF2B5EF4-FFF2-40B4-BE49-F238E27FC236}">
                <a16:creationId xmlns:a16="http://schemas.microsoft.com/office/drawing/2014/main" id="{BFDC226B-7AA7-D6B6-A131-241013B766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024" y="874030"/>
            <a:ext cx="2588992" cy="3530737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2C967917-F321-DA52-88EF-F8B88DD22F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851" y="4086216"/>
            <a:ext cx="2588992" cy="2588992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D9A63A1B-5FD3-ECF2-16AC-F6FB046711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27668" y="1554788"/>
            <a:ext cx="6681345" cy="5007887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8682528" y="126166"/>
            <a:ext cx="6840681" cy="7350440"/>
          </a:xfrm>
          <a:prstGeom prst="rect">
            <a:avLst/>
          </a:prstGeom>
          <a:solidFill>
            <a:srgbClr val="A1C4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8978549" y="5400578"/>
            <a:ext cx="4150733" cy="5313462"/>
          </a:xfrm>
          <a:prstGeom prst="rect">
            <a:avLst/>
          </a:prstGeom>
          <a:solidFill>
            <a:srgbClr val="A1C4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6516903"/>
            <a:ext cx="7191460" cy="2759470"/>
            <a:chOff x="0" y="5877218"/>
            <a:chExt cx="6858000" cy="3218277"/>
          </a:xfrm>
        </p:grpSpPr>
        <p:sp>
          <p:nvSpPr>
            <p:cNvPr id="8" name="正方形/長方形 7"/>
            <p:cNvSpPr/>
            <p:nvPr/>
          </p:nvSpPr>
          <p:spPr>
            <a:xfrm>
              <a:off x="0" y="5877218"/>
              <a:ext cx="6858000" cy="3190881"/>
            </a:xfrm>
            <a:prstGeom prst="rect">
              <a:avLst/>
            </a:prstGeom>
            <a:gradFill flip="none" rotWithShape="1">
              <a:gsLst>
                <a:gs pos="0">
                  <a:srgbClr val="86B1D1"/>
                </a:gs>
                <a:gs pos="53000">
                  <a:srgbClr val="A1C4DA"/>
                </a:gs>
                <a:gs pos="100000">
                  <a:srgbClr val="BCD6E3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9" name="図 8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50" t="36378" r="38644"/>
            <a:stretch/>
          </p:blipFill>
          <p:spPr>
            <a:xfrm>
              <a:off x="140045" y="7102955"/>
              <a:ext cx="3888432" cy="19925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548"/>
            <a:stretch/>
          </p:blipFill>
          <p:spPr>
            <a:xfrm>
              <a:off x="3886050" y="5996017"/>
              <a:ext cx="2711302" cy="3072082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7" name="テキスト ボックス 16"/>
          <p:cNvSpPr txBox="1"/>
          <p:nvPr/>
        </p:nvSpPr>
        <p:spPr>
          <a:xfrm>
            <a:off x="8457357" y="6065865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/>
              <a:t>予約受付：月曜日除く</a:t>
            </a:r>
            <a:r>
              <a:rPr kumimoji="1" lang="en-US" altLang="ja-JP" sz="1000" b="1" dirty="0"/>
              <a:t>18</a:t>
            </a:r>
            <a:r>
              <a:rPr kumimoji="1" lang="ja-JP" altLang="en-US" sz="1000" b="1" dirty="0"/>
              <a:t>時から</a:t>
            </a:r>
            <a:endParaRPr kumimoji="1" lang="en-US" altLang="ja-JP" sz="1000" b="1" dirty="0"/>
          </a:p>
          <a:p>
            <a:r>
              <a:rPr kumimoji="1" lang="en-US" altLang="ja-JP" sz="1000" b="1" dirty="0"/>
              <a:t>※</a:t>
            </a:r>
            <a:r>
              <a:rPr kumimoji="1" lang="ja-JP" altLang="en-US" sz="1000" b="1" dirty="0"/>
              <a:t>店舗開店時間は</a:t>
            </a:r>
            <a:r>
              <a:rPr kumimoji="1" lang="en-US" altLang="ja-JP" sz="1000" b="1" dirty="0"/>
              <a:t>19</a:t>
            </a:r>
            <a:r>
              <a:rPr kumimoji="1" lang="ja-JP" altLang="en-US" sz="1000" b="1" dirty="0"/>
              <a:t>時です。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8034366" y="7393508"/>
            <a:ext cx="6858000" cy="956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rgbClr val="FF0000"/>
                </a:solidFill>
              </a:rPr>
              <a:t>“</a:t>
            </a:r>
            <a:r>
              <a:rPr lang="en-US" altLang="ja-JP" sz="4800" dirty="0">
                <a:solidFill>
                  <a:srgbClr val="FF0000"/>
                </a:solidFill>
              </a:rPr>
              <a:t>Something</a:t>
            </a:r>
            <a:r>
              <a:rPr lang="ja-JP" altLang="en-US" sz="4800" dirty="0">
                <a:solidFill>
                  <a:srgbClr val="FF0000"/>
                </a:solidFill>
              </a:rPr>
              <a:t>　</a:t>
            </a:r>
            <a:r>
              <a:rPr lang="en-US" altLang="ja-JP" sz="4800" dirty="0">
                <a:solidFill>
                  <a:srgbClr val="FF0000"/>
                </a:solidFill>
              </a:rPr>
              <a:t>Cool</a:t>
            </a:r>
            <a:r>
              <a:rPr lang="ja-JP" altLang="en-US" sz="4800" dirty="0">
                <a:solidFill>
                  <a:srgbClr val="FF0000"/>
                </a:solidFill>
              </a:rPr>
              <a:t>”</a:t>
            </a:r>
            <a:endParaRPr lang="en-US" altLang="ja-JP" sz="48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3600" dirty="0">
                <a:solidFill>
                  <a:srgbClr val="FF0000"/>
                </a:solidFill>
              </a:rPr>
              <a:t>森岡マレーネ典子</a:t>
            </a:r>
            <a:r>
              <a:rPr kumimoji="1" lang="en-US" altLang="ja-JP" sz="3600" dirty="0">
                <a:solidFill>
                  <a:srgbClr val="FF0000"/>
                </a:solidFill>
              </a:rPr>
              <a:t>(</a:t>
            </a:r>
            <a:r>
              <a:rPr kumimoji="1" lang="en-US" altLang="ja-JP" sz="3600" dirty="0" err="1">
                <a:solidFill>
                  <a:srgbClr val="FF0000"/>
                </a:solidFill>
              </a:rPr>
              <a:t>vo</a:t>
            </a:r>
            <a:r>
              <a:rPr kumimoji="1" lang="en-US" altLang="ja-JP" sz="3600" dirty="0">
                <a:solidFill>
                  <a:srgbClr val="FF0000"/>
                </a:solidFill>
              </a:rPr>
              <a:t>)</a:t>
            </a:r>
            <a:r>
              <a:rPr kumimoji="1" lang="ja-JP" altLang="en-US" sz="3600" dirty="0">
                <a:solidFill>
                  <a:srgbClr val="FF0000"/>
                </a:solidFill>
              </a:rPr>
              <a:t>＆</a:t>
            </a:r>
            <a:endParaRPr kumimoji="1" lang="en-US" altLang="ja-JP" sz="3600" dirty="0">
              <a:solidFill>
                <a:srgbClr val="FF0000"/>
              </a:solidFill>
            </a:endParaRPr>
          </a:p>
          <a:p>
            <a:pPr algn="ctr"/>
            <a:r>
              <a:rPr lang="en-US" altLang="ja-JP" sz="3600" dirty="0">
                <a:solidFill>
                  <a:srgbClr val="FF0000"/>
                </a:solidFill>
              </a:rPr>
              <a:t>Dennis</a:t>
            </a:r>
            <a:r>
              <a:rPr lang="ja-JP" altLang="en-US" sz="3600" dirty="0">
                <a:solidFill>
                  <a:srgbClr val="FF0000"/>
                </a:solidFill>
              </a:rPr>
              <a:t>　</a:t>
            </a:r>
            <a:r>
              <a:rPr lang="en-US" altLang="ja-JP" sz="3600" dirty="0">
                <a:solidFill>
                  <a:srgbClr val="FF0000"/>
                </a:solidFill>
              </a:rPr>
              <a:t>Lambert(pf)</a:t>
            </a:r>
            <a:r>
              <a:rPr lang="ja-JP" altLang="en-US" sz="3600" dirty="0">
                <a:solidFill>
                  <a:srgbClr val="FF0000"/>
                </a:solidFill>
              </a:rPr>
              <a:t>　</a:t>
            </a:r>
            <a:r>
              <a:rPr lang="en-US" altLang="ja-JP" sz="3600" dirty="0">
                <a:solidFill>
                  <a:srgbClr val="FF0000"/>
                </a:solidFill>
              </a:rPr>
              <a:t>duo</a:t>
            </a:r>
            <a:r>
              <a:rPr lang="ja-JP" altLang="en-US" sz="3600" dirty="0">
                <a:solidFill>
                  <a:srgbClr val="FF0000"/>
                </a:solidFill>
              </a:rPr>
              <a:t>　</a:t>
            </a:r>
            <a:r>
              <a:rPr lang="en-US" altLang="ja-JP" sz="3600" dirty="0">
                <a:solidFill>
                  <a:srgbClr val="FF0000"/>
                </a:solidFill>
              </a:rPr>
              <a:t>live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9936169" y="5706219"/>
            <a:ext cx="33231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/>
              <a:t>Eric</a:t>
            </a:r>
            <a:r>
              <a:rPr lang="ja-JP" altLang="en-US" sz="2000" b="1" dirty="0"/>
              <a:t>　</a:t>
            </a:r>
            <a:r>
              <a:rPr lang="en-US" altLang="ja-JP" sz="2000" b="1" dirty="0" err="1"/>
              <a:t>Revis</a:t>
            </a:r>
            <a:r>
              <a:rPr lang="ja-JP" altLang="en-US" sz="2000" b="1" dirty="0"/>
              <a:t>　</a:t>
            </a:r>
            <a:r>
              <a:rPr lang="ja-JP" altLang="en-US" sz="1400" b="1" dirty="0"/>
              <a:t>現在ブラフォード・マル</a:t>
            </a:r>
            <a:endParaRPr lang="en-US" altLang="ja-JP" sz="1400" b="1" dirty="0"/>
          </a:p>
          <a:p>
            <a:r>
              <a:rPr lang="ja-JP" altLang="en-US" sz="1400" b="1" dirty="0"/>
              <a:t>サリス</a:t>
            </a:r>
            <a:r>
              <a:rPr kumimoji="1" lang="ja-JP" altLang="en-US" sz="1400" b="1" dirty="0"/>
              <a:t>のレギュラーベーシストとして活躍。深みのあるアコーステｲｯクな、そして軽快にメロデックで明るいプレイはオリジナ</a:t>
            </a:r>
            <a:endParaRPr kumimoji="1" lang="en-US" altLang="ja-JP" sz="1400" b="1" dirty="0"/>
          </a:p>
          <a:p>
            <a:r>
              <a:rPr kumimoji="1" lang="ja-JP" altLang="en-US" sz="1400" b="1" dirty="0"/>
              <a:t>リテｲにあふれ特長的。グラミー賞を受賞</a:t>
            </a:r>
            <a:endParaRPr kumimoji="1" lang="en-US" altLang="ja-JP" sz="1400" b="1" dirty="0"/>
          </a:p>
          <a:p>
            <a:r>
              <a:rPr kumimoji="1" lang="ja-JP" altLang="en-US" sz="1400" b="1" dirty="0"/>
              <a:t>する最も才能あふれるミュージシャン</a:t>
            </a:r>
            <a:endParaRPr kumimoji="1" lang="en-US" altLang="ja-JP" sz="1400" b="1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9340089" y="3787170"/>
            <a:ext cx="38126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中尾勘二（</a:t>
            </a:r>
            <a:r>
              <a:rPr lang="en-US" altLang="ja-JP" sz="2400" b="1" dirty="0"/>
              <a:t>trombone</a:t>
            </a:r>
            <a:r>
              <a:rPr lang="ja-JP" altLang="en-US" sz="2400" b="1" dirty="0"/>
              <a:t>）</a:t>
            </a:r>
            <a:endParaRPr lang="en-US" altLang="ja-JP" sz="2400" b="1" dirty="0"/>
          </a:p>
          <a:p>
            <a:r>
              <a:rPr lang="ja-JP" altLang="en-US" sz="2400" b="1" dirty="0"/>
              <a:t>内田典文</a:t>
            </a:r>
            <a:r>
              <a:rPr lang="en-US" altLang="ja-JP" sz="2400" b="1" dirty="0"/>
              <a:t>(bass</a:t>
            </a:r>
            <a:r>
              <a:rPr lang="ja-JP" altLang="en-US" sz="2400" b="1" dirty="0"/>
              <a:t>）</a:t>
            </a:r>
            <a:endParaRPr lang="en-US" altLang="ja-JP" sz="2400" b="1" dirty="0"/>
          </a:p>
          <a:p>
            <a:r>
              <a:rPr lang="ja-JP" altLang="en-US" sz="2400" b="1" dirty="0"/>
              <a:t>立岩潤三</a:t>
            </a:r>
            <a:r>
              <a:rPr lang="en-US" altLang="ja-JP" sz="2400" b="1" dirty="0"/>
              <a:t>(</a:t>
            </a:r>
            <a:r>
              <a:rPr lang="en-US" altLang="ja-JP" sz="2400" b="1" dirty="0" err="1"/>
              <a:t>dr</a:t>
            </a:r>
            <a:r>
              <a:rPr lang="ja-JP" altLang="en-US" sz="2400" b="1" dirty="0"/>
              <a:t>＆</a:t>
            </a:r>
            <a:r>
              <a:rPr lang="en-US" altLang="ja-JP" sz="2400" b="1" dirty="0"/>
              <a:t>perc)</a:t>
            </a:r>
          </a:p>
          <a:p>
            <a:r>
              <a:rPr lang="ja-JP" altLang="en-US" sz="2400" b="1" dirty="0"/>
              <a:t>三浦陽子</a:t>
            </a:r>
            <a:r>
              <a:rPr lang="en-US" altLang="ja-JP" sz="2400" b="1" dirty="0"/>
              <a:t>(</a:t>
            </a:r>
            <a:r>
              <a:rPr lang="ja-JP" altLang="en-US" sz="2400" b="1" dirty="0"/>
              <a:t>ｐ</a:t>
            </a:r>
            <a:r>
              <a:rPr lang="en-US" altLang="ja-JP" sz="2400" b="1" dirty="0" err="1"/>
              <a:t>iano</a:t>
            </a:r>
            <a:r>
              <a:rPr lang="en-US" altLang="ja-JP" sz="2400" b="1" dirty="0"/>
              <a:t>)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01650" y="7276551"/>
            <a:ext cx="2531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０４２</a:t>
            </a:r>
            <a:r>
              <a:rPr lang="en-US" altLang="ja-JP" sz="2000" b="1" dirty="0"/>
              <a:t>―</a:t>
            </a:r>
            <a:r>
              <a:rPr lang="ja-JP" altLang="en-US" sz="2000" b="1" dirty="0"/>
              <a:t>８５０</a:t>
            </a:r>
            <a:r>
              <a:rPr lang="en-US" altLang="ja-JP" sz="2000" b="1" dirty="0" err="1"/>
              <a:t>―</a:t>
            </a:r>
            <a:r>
              <a:rPr lang="ja-JP" altLang="en-US" sz="2000" b="1" dirty="0"/>
              <a:t>９３７８</a:t>
            </a:r>
            <a:endParaRPr lang="en-US" altLang="ja-JP" sz="2000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74513" y="6516903"/>
            <a:ext cx="2007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Music</a:t>
            </a:r>
            <a:r>
              <a:rPr lang="ja-JP" altLang="en-US" sz="1600" dirty="0"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　</a:t>
            </a:r>
            <a:r>
              <a:rPr lang="en-US" altLang="ja-JP" sz="1600" dirty="0"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Charge</a:t>
            </a:r>
          </a:p>
          <a:p>
            <a:r>
              <a:rPr lang="en-US" altLang="ja-JP" sz="1600" dirty="0"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Table</a:t>
            </a:r>
            <a:r>
              <a:rPr lang="ja-JP" altLang="en-US" sz="1600" dirty="0"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　</a:t>
            </a:r>
            <a:r>
              <a:rPr lang="en-US" altLang="ja-JP" sz="1600" dirty="0"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Charge</a:t>
            </a:r>
            <a:r>
              <a:rPr lang="ja-JP" altLang="en-US" sz="1600" dirty="0"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　　</a:t>
            </a:r>
            <a:r>
              <a:rPr lang="ja-JP" altLang="en-US" sz="1600" dirty="0">
                <a:solidFill>
                  <a:schemeClr val="bg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　　　　　　　　　</a:t>
            </a:r>
            <a:endParaRPr lang="en-US" altLang="ja-JP" sz="1600" dirty="0">
              <a:solidFill>
                <a:schemeClr val="bg1"/>
              </a:solidFill>
              <a:latin typeface="Arial Black" panose="020B0A04020102020204" pitchFamily="34" charset="0"/>
              <a:ea typeface="HGP創英角ｺﾞｼｯｸUB" panose="020B09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98607" y="7014270"/>
            <a:ext cx="20325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ご予約・お問い合わせ</a:t>
            </a:r>
            <a:endParaRPr lang="en-US" altLang="ja-JP" sz="1600" dirty="0">
              <a:latin typeface="Arial Black" panose="020B0A04020102020204" pitchFamily="34" charset="0"/>
              <a:ea typeface="HGP創英角ｺﾞｼｯｸUB" panose="020B09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541228" y="7824132"/>
            <a:ext cx="1905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/>
              <a:t>19:00</a:t>
            </a:r>
            <a:r>
              <a:rPr lang="ja-JP" altLang="en-US" sz="2400" b="1" dirty="0"/>
              <a:t>スタート</a:t>
            </a:r>
            <a:endParaRPr kumimoji="1" lang="ja-JP" altLang="en-US" sz="2400" b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949008" y="6539661"/>
            <a:ext cx="3353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３３００円</a:t>
            </a:r>
            <a:endParaRPr lang="en-US" altLang="ja-JP" b="1" dirty="0"/>
          </a:p>
          <a:p>
            <a:r>
              <a:rPr kumimoji="1" lang="ja-JP" altLang="en-US" b="1" dirty="0"/>
              <a:t>　５５０円</a:t>
            </a:r>
            <a:r>
              <a:rPr kumimoji="1" lang="ja-JP" altLang="en-US" dirty="0">
                <a:solidFill>
                  <a:schemeClr val="bg2"/>
                </a:solidFill>
              </a:rPr>
              <a:t>　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946702" y="816174"/>
            <a:ext cx="31146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＠町田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INTO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Blue</a:t>
            </a:r>
            <a:r>
              <a:rPr lang="ja-JP" alt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</a:t>
            </a:r>
            <a:endParaRPr lang="en-US" altLang="ja-JP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753699" y="7450773"/>
            <a:ext cx="2884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2"/>
                </a:solidFill>
              </a:rPr>
              <a:t>武藤勇樹</a:t>
            </a:r>
            <a:r>
              <a:rPr lang="en-US" altLang="ja-JP" sz="2000" b="1" dirty="0">
                <a:solidFill>
                  <a:schemeClr val="bg2"/>
                </a:solidFill>
              </a:rPr>
              <a:t>(pf)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28891" y="7434739"/>
            <a:ext cx="3048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９月２４日（土）</a:t>
            </a:r>
            <a:endParaRPr lang="en-US" altLang="ja-JP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0865806" y="1582403"/>
            <a:ext cx="27193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rgbClr val="FF0000"/>
                </a:solidFill>
              </a:rPr>
              <a:t>中村めぐみ</a:t>
            </a:r>
            <a:r>
              <a:rPr lang="en-US" altLang="ja-JP" sz="2000" b="1" dirty="0">
                <a:solidFill>
                  <a:srgbClr val="FF0000"/>
                </a:solidFill>
              </a:rPr>
              <a:t>(pf)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777615" y="3689330"/>
            <a:ext cx="16418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</a:rPr>
              <a:t>吉川大介</a:t>
            </a:r>
            <a:r>
              <a:rPr lang="en-US" altLang="ja-JP" sz="2000" b="1" dirty="0">
                <a:solidFill>
                  <a:schemeClr val="bg1"/>
                </a:solidFill>
              </a:rPr>
              <a:t>(b)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494400" y="3121868"/>
            <a:ext cx="2800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</a:rPr>
              <a:t>小沼ようすけ</a:t>
            </a:r>
            <a:r>
              <a:rPr lang="en-US" altLang="ja-JP" sz="2000" b="1" dirty="0">
                <a:solidFill>
                  <a:schemeClr val="bg1"/>
                </a:solidFill>
              </a:rPr>
              <a:t>(</a:t>
            </a:r>
            <a:r>
              <a:rPr lang="en-US" altLang="ja-JP" sz="2000" b="1" dirty="0" err="1">
                <a:solidFill>
                  <a:schemeClr val="bg1"/>
                </a:solidFill>
              </a:rPr>
              <a:t>gt</a:t>
            </a:r>
            <a:r>
              <a:rPr lang="en-US" altLang="ja-JP" sz="2000" b="1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4728881" y="6107982"/>
            <a:ext cx="26690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</a:rPr>
              <a:t>矢藤健一郎</a:t>
            </a:r>
            <a:r>
              <a:rPr lang="en-US" altLang="ja-JP" b="1" dirty="0">
                <a:solidFill>
                  <a:schemeClr val="bg1"/>
                </a:solidFill>
              </a:rPr>
              <a:t>(ds)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-83454" y="-30617"/>
            <a:ext cx="7119364" cy="1613019"/>
          </a:xfrm>
          <a:prstGeom prst="rect">
            <a:avLst/>
          </a:prstGeom>
          <a:solidFill>
            <a:srgbClr val="A1C4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63724" y="453644"/>
            <a:ext cx="7728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solidFill>
                  <a:srgbClr val="FF0000"/>
                </a:solidFill>
              </a:rPr>
              <a:t>Phil</a:t>
            </a:r>
            <a:r>
              <a:rPr lang="ja-JP" altLang="en-US" sz="4800" b="1" dirty="0">
                <a:solidFill>
                  <a:srgbClr val="FF0000"/>
                </a:solidFill>
              </a:rPr>
              <a:t>ｌ</a:t>
            </a:r>
            <a:r>
              <a:rPr lang="en-US" altLang="ja-JP" sz="4800" b="1" dirty="0" err="1">
                <a:solidFill>
                  <a:srgbClr val="FF0000"/>
                </a:solidFill>
              </a:rPr>
              <a:t>ip</a:t>
            </a:r>
            <a:r>
              <a:rPr lang="ja-JP" altLang="en-US" sz="4800" b="1" dirty="0">
                <a:solidFill>
                  <a:srgbClr val="FF0000"/>
                </a:solidFill>
              </a:rPr>
              <a:t>　</a:t>
            </a:r>
            <a:r>
              <a:rPr lang="en-US" altLang="ja-JP" sz="4800" b="1" dirty="0">
                <a:solidFill>
                  <a:srgbClr val="FF0000"/>
                </a:solidFill>
              </a:rPr>
              <a:t>Strange</a:t>
            </a:r>
            <a:r>
              <a:rPr lang="ja-JP" altLang="en-US" sz="4800" b="1" dirty="0">
                <a:solidFill>
                  <a:srgbClr val="FF0000"/>
                </a:solidFill>
              </a:rPr>
              <a:t>　</a:t>
            </a:r>
            <a:r>
              <a:rPr lang="en-US" altLang="ja-JP" sz="4800" b="1" dirty="0">
                <a:solidFill>
                  <a:srgbClr val="FF0000"/>
                </a:solidFill>
              </a:rPr>
              <a:t>Trio</a:t>
            </a:r>
          </a:p>
          <a:p>
            <a:r>
              <a:rPr lang="ja-JP" altLang="en-US" sz="3600" b="1" dirty="0">
                <a:solidFill>
                  <a:srgbClr val="FF0000"/>
                </a:solidFill>
              </a:rPr>
              <a:t>　　　　</a:t>
            </a:r>
            <a:endParaRPr lang="en-US" altLang="ja-JP" sz="3200" b="1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67115" y="5877658"/>
            <a:ext cx="3297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chemeClr val="bg1"/>
                </a:solidFill>
              </a:rPr>
              <a:t>Phillip</a:t>
            </a:r>
            <a:r>
              <a:rPr lang="ja-JP" altLang="en-US" sz="2000" b="1" dirty="0">
                <a:solidFill>
                  <a:schemeClr val="bg1"/>
                </a:solidFill>
              </a:rPr>
              <a:t>　</a:t>
            </a:r>
            <a:r>
              <a:rPr lang="en-US" altLang="ja-JP" sz="2000" b="1" dirty="0">
                <a:solidFill>
                  <a:schemeClr val="bg1"/>
                </a:solidFill>
              </a:rPr>
              <a:t>Strange(pf)</a:t>
            </a:r>
          </a:p>
        </p:txBody>
      </p:sp>
    </p:spTree>
    <p:extLst>
      <p:ext uri="{BB962C8B-B14F-4D97-AF65-F5344CB8AC3E}">
        <p14:creationId xmlns:p14="http://schemas.microsoft.com/office/powerpoint/2010/main" val="627289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29516</TotalTime>
  <Words>166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Company>RECRUIT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中島　のぞみ</dc:creator>
  <cp:lastModifiedBy>OMATA OSAMU</cp:lastModifiedBy>
  <cp:revision>300</cp:revision>
  <cp:lastPrinted>2017-08-19T06:40:53Z</cp:lastPrinted>
  <dcterms:created xsi:type="dcterms:W3CDTF">2016-10-19T08:19:49Z</dcterms:created>
  <dcterms:modified xsi:type="dcterms:W3CDTF">2022-07-05T11:19:13Z</dcterms:modified>
</cp:coreProperties>
</file>